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6/9/2023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-76200" y="6126163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on Modern Science, Engineering , Technology and Management </a:t>
            </a:r>
            <a:r>
              <a:rPr lang="en-IN" dirty="0">
                <a:solidFill>
                  <a:schemeClr val="accent5">
                    <a:lumMod val="50000"/>
                  </a:schemeClr>
                </a:solidFill>
              </a:rPr>
              <a:t>(ICMSETM -23)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E6DD53-37FC-366C-5A13-71023DD7F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13040"/>
            <a:ext cx="2209800" cy="8408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5269468"/>
            <a:ext cx="4724400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Respective Conference Name and Venue.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A5ADC3-DCD3-E6F8-AFAE-A7B41E60CA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9969"/>
            <a:ext cx="2743200" cy="12375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309730-3A2D-FACA-9491-37369FF11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C0CC68-378A-FD98-EC1D-B9822DFBF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5FB041-3D80-289F-D145-20B855E9D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04800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746345-399B-AA1C-668C-E87A51CD4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82D8FC1-610A-09E9-6C94-E04C45E30E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74638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International Conference on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</a:rPr>
              <a:t>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Modern Science, Engineering , Technology and Management (ICMSETM -23) </a:t>
            </a:r>
            <a:endParaRPr lang="en-IN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CAEB76-1BE4-204B-023C-BCAC3E047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2215"/>
            <a:ext cx="2213040" cy="835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228</Words>
  <Application>Microsoft Office PowerPoint</Application>
  <PresentationFormat>On-screen Show (4:3)</PresentationFormat>
  <Paragraphs>28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GAYATHRI RAJENDRAN</cp:lastModifiedBy>
  <cp:revision>34</cp:revision>
  <dcterms:created xsi:type="dcterms:W3CDTF">2017-12-21T10:51:09Z</dcterms:created>
  <dcterms:modified xsi:type="dcterms:W3CDTF">2023-06-09T09:20:09Z</dcterms:modified>
</cp:coreProperties>
</file>