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0"/>
  </p:notesMasterIdLst>
  <p:sldIdLst>
    <p:sldId id="263" r:id="rId2"/>
    <p:sldId id="256" r:id="rId3"/>
    <p:sldId id="264" r:id="rId4"/>
    <p:sldId id="258" r:id="rId5"/>
    <p:sldId id="259" r:id="rId6"/>
    <p:sldId id="260" r:id="rId7"/>
    <p:sldId id="265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29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8F344C-3861-456F-9A2B-8B2B1B2BA494}" type="datetimeFigureOut">
              <a:rPr lang="en-US" smtClean="0"/>
              <a:t>6/9/2023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E82514-751D-4DE5-A5DF-D57CADF87C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5572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2E82514-751D-4DE5-A5DF-D57CADF87C2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83965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E82514-751D-4DE5-A5DF-D57CADF87C23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0F6-9C44-4CCA-8723-B3AF310834CF}" type="datetimeFigureOut">
              <a:rPr lang="en-US" smtClean="0"/>
              <a:pPr/>
              <a:t>6/9/2023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8942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0F6-9C44-4CCA-8723-B3AF310834CF}" type="datetimeFigureOut">
              <a:rPr lang="en-US" smtClean="0"/>
              <a:pPr/>
              <a:t>6/9/2023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3240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0F6-9C44-4CCA-8723-B3AF310834CF}" type="datetimeFigureOut">
              <a:rPr lang="en-US" smtClean="0"/>
              <a:pPr/>
              <a:t>6/9/2023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8261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0F6-9C44-4CCA-8723-B3AF310834CF}" type="datetimeFigureOut">
              <a:rPr lang="en-US" smtClean="0"/>
              <a:pPr/>
              <a:t>6/9/2023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9837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0F6-9C44-4CCA-8723-B3AF310834CF}" type="datetimeFigureOut">
              <a:rPr lang="en-US" smtClean="0"/>
              <a:pPr/>
              <a:t>6/9/2023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4401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0F6-9C44-4CCA-8723-B3AF310834CF}" type="datetimeFigureOut">
              <a:rPr lang="en-US" smtClean="0"/>
              <a:pPr/>
              <a:t>6/9/2023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06643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0F6-9C44-4CCA-8723-B3AF310834CF}" type="datetimeFigureOut">
              <a:rPr lang="en-US" smtClean="0"/>
              <a:pPr/>
              <a:t>6/9/2023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1049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0F6-9C44-4CCA-8723-B3AF310834CF}" type="datetimeFigureOut">
              <a:rPr lang="en-US" smtClean="0"/>
              <a:pPr/>
              <a:t>6/9/2023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75346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0F6-9C44-4CCA-8723-B3AF310834CF}" type="datetimeFigureOut">
              <a:rPr lang="en-US" smtClean="0"/>
              <a:pPr/>
              <a:t>6/9/2023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207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0F6-9C44-4CCA-8723-B3AF310834CF}" type="datetimeFigureOut">
              <a:rPr lang="en-US" smtClean="0"/>
              <a:pPr/>
              <a:t>6/9/2023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14140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0F6-9C44-4CCA-8723-B3AF310834CF}" type="datetimeFigureOut">
              <a:rPr lang="en-US" smtClean="0"/>
              <a:pPr/>
              <a:t>6/9/2023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99610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F8D0F6-9C44-4CCA-8723-B3AF310834CF}" type="datetimeFigureOut">
              <a:rPr lang="en-US" smtClean="0"/>
              <a:pPr/>
              <a:t>6/9/2023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9044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Guidelines:-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below given slides are for your reference.</a:t>
            </a:r>
          </a:p>
          <a:p>
            <a:r>
              <a:rPr lang="en-US" dirty="0"/>
              <a:t>Follow this template for your presentation.</a:t>
            </a:r>
          </a:p>
          <a:p>
            <a:r>
              <a:rPr lang="en-US" dirty="0"/>
              <a:t>Make the slides based on your given time limit (8-10 minutes).</a:t>
            </a:r>
          </a:p>
          <a:p>
            <a:r>
              <a:rPr lang="en-US" dirty="0"/>
              <a:t> To make the slides more attractive do add more images than the sentences.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F4E8485-34F9-41BD-8D6F-C39F9761AC9D}"/>
              </a:ext>
            </a:extLst>
          </p:cNvPr>
          <p:cNvSpPr txBox="1"/>
          <p:nvPr/>
        </p:nvSpPr>
        <p:spPr>
          <a:xfrm>
            <a:off x="-76200" y="6126163"/>
            <a:ext cx="9144000" cy="646331"/>
          </a:xfrm>
          <a:prstGeom prst="rect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dirty="0">
                <a:solidFill>
                  <a:schemeClr val="accent5">
                    <a:lumMod val="50000"/>
                  </a:schemeClr>
                </a:solidFill>
              </a:rPr>
              <a:t>International Conference on 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on Modern Science, Engineering , Technology and Management </a:t>
            </a:r>
            <a:r>
              <a:rPr lang="en-IN" dirty="0">
                <a:solidFill>
                  <a:schemeClr val="accent5">
                    <a:lumMod val="50000"/>
                  </a:schemeClr>
                </a:solidFill>
              </a:rPr>
              <a:t>(ICMSETM -23)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3E6DD53-37FC-366C-5A13-71023DD7F7A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" y="113040"/>
            <a:ext cx="2209800" cy="84083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Research Article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1)Author and Coauthor name.</a:t>
            </a:r>
          </a:p>
          <a:p>
            <a:r>
              <a:rPr lang="en-US" dirty="0"/>
              <a:t>2)Guide name.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057400" y="5269468"/>
            <a:ext cx="4724400" cy="369332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/>
              <a:t>Respective Conference Name and Venue.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326FCE1-911A-4873-8F46-837FF53B6C9C}"/>
              </a:ext>
            </a:extLst>
          </p:cNvPr>
          <p:cNvSpPr txBox="1"/>
          <p:nvPr/>
        </p:nvSpPr>
        <p:spPr>
          <a:xfrm>
            <a:off x="0" y="6177672"/>
            <a:ext cx="9144000" cy="646331"/>
          </a:xfrm>
          <a:prstGeom prst="rect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International Conference on </a:t>
            </a:r>
            <a:r>
              <a:rPr lang="en-US" dirty="0" err="1">
                <a:solidFill>
                  <a:schemeClr val="accent5">
                    <a:lumMod val="50000"/>
                  </a:schemeClr>
                </a:solidFill>
              </a:rPr>
              <a:t>on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 Modern Science, Engineering , Technology and Management (ICMSETM -23) </a:t>
            </a:r>
            <a:endParaRPr lang="en-IN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1A5ADC3-DCD3-E6F8-AFAE-A7B41E60CA2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" y="89969"/>
            <a:ext cx="2743200" cy="1237595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447800"/>
            <a:ext cx="8229600" cy="609600"/>
          </a:xfrm>
        </p:spPr>
        <p:txBody>
          <a:bodyPr>
            <a:normAutofit fontScale="90000"/>
          </a:bodyPr>
          <a:lstStyle/>
          <a:p>
            <a:r>
              <a:rPr lang="en-US" dirty="0"/>
              <a:t>Biography:-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850D4B2-CC04-4863-8E6A-671C81EC0252}"/>
              </a:ext>
            </a:extLst>
          </p:cNvPr>
          <p:cNvSpPr txBox="1"/>
          <p:nvPr/>
        </p:nvSpPr>
        <p:spPr>
          <a:xfrm>
            <a:off x="0" y="6177672"/>
            <a:ext cx="9144000" cy="646331"/>
          </a:xfrm>
          <a:prstGeom prst="rect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International Conference on </a:t>
            </a:r>
            <a:r>
              <a:rPr lang="en-US" dirty="0" err="1">
                <a:solidFill>
                  <a:schemeClr val="accent5">
                    <a:lumMod val="50000"/>
                  </a:schemeClr>
                </a:solidFill>
              </a:rPr>
              <a:t>on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 Modern Science, Engineering , Technology and Management (ICMSETM -23) </a:t>
            </a:r>
            <a:endParaRPr lang="en-IN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9309730-3A2D-FACA-9491-37369FF1156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152400"/>
            <a:ext cx="2213040" cy="835224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447800"/>
            <a:ext cx="8229600" cy="762000"/>
          </a:xfrm>
        </p:spPr>
        <p:txBody>
          <a:bodyPr/>
          <a:lstStyle/>
          <a:p>
            <a:r>
              <a:rPr lang="en-US" dirty="0"/>
              <a:t>Abstract:- 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DCE9E90-21E3-4B0A-B373-C7BB21669BC8}"/>
              </a:ext>
            </a:extLst>
          </p:cNvPr>
          <p:cNvSpPr txBox="1"/>
          <p:nvPr/>
        </p:nvSpPr>
        <p:spPr>
          <a:xfrm>
            <a:off x="0" y="6177672"/>
            <a:ext cx="9144000" cy="646331"/>
          </a:xfrm>
          <a:prstGeom prst="rect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International Conference on </a:t>
            </a:r>
            <a:r>
              <a:rPr lang="en-US" dirty="0" err="1">
                <a:solidFill>
                  <a:schemeClr val="accent5">
                    <a:lumMod val="50000"/>
                  </a:schemeClr>
                </a:solidFill>
              </a:rPr>
              <a:t>on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 Modern Science, Engineering , Technology and Management (ICMSETM -23) </a:t>
            </a:r>
            <a:endParaRPr lang="en-IN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77C0CC68-378A-FD98-EC1D-B9822DFBFD6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381000"/>
            <a:ext cx="2213040" cy="835224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1371600"/>
            <a:ext cx="8001000" cy="990600"/>
          </a:xfrm>
        </p:spPr>
        <p:txBody>
          <a:bodyPr/>
          <a:lstStyle/>
          <a:p>
            <a:r>
              <a:rPr lang="en-US" dirty="0"/>
              <a:t>Description:-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93FD211-4BE0-4F9F-8789-41A9B63F187A}"/>
              </a:ext>
            </a:extLst>
          </p:cNvPr>
          <p:cNvSpPr txBox="1"/>
          <p:nvPr/>
        </p:nvSpPr>
        <p:spPr>
          <a:xfrm>
            <a:off x="0" y="6177672"/>
            <a:ext cx="9144000" cy="646331"/>
          </a:xfrm>
          <a:prstGeom prst="rect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International Conference on </a:t>
            </a:r>
            <a:r>
              <a:rPr lang="en-US" dirty="0" err="1">
                <a:solidFill>
                  <a:schemeClr val="accent5">
                    <a:lumMod val="50000"/>
                  </a:schemeClr>
                </a:solidFill>
              </a:rPr>
              <a:t>on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 Modern Science, Engineering , Technology and Management (ICMSETM -23) </a:t>
            </a:r>
            <a:endParaRPr lang="en-IN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FF5FB041-3D80-289F-D145-20B855E9D21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304800"/>
            <a:ext cx="2213040" cy="835224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743200" y="1447800"/>
            <a:ext cx="3124200" cy="457200"/>
          </a:xfrm>
        </p:spPr>
        <p:txBody>
          <a:bodyPr>
            <a:normAutofit fontScale="90000"/>
          </a:bodyPr>
          <a:lstStyle/>
          <a:p>
            <a:r>
              <a:rPr lang="en-US" dirty="0"/>
              <a:t>Conclusion: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C4164AF-92A7-470E-8830-74A97D91E773}"/>
              </a:ext>
            </a:extLst>
          </p:cNvPr>
          <p:cNvSpPr txBox="1"/>
          <p:nvPr/>
        </p:nvSpPr>
        <p:spPr>
          <a:xfrm>
            <a:off x="0" y="6177672"/>
            <a:ext cx="9144000" cy="646331"/>
          </a:xfrm>
          <a:prstGeom prst="rect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International Conference on </a:t>
            </a:r>
            <a:r>
              <a:rPr lang="en-US" dirty="0" err="1">
                <a:solidFill>
                  <a:schemeClr val="accent5">
                    <a:lumMod val="50000"/>
                  </a:schemeClr>
                </a:solidFill>
              </a:rPr>
              <a:t>on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 Modern Science, Engineering , Technology and Management (ICMSETM -23) </a:t>
            </a:r>
            <a:endParaRPr lang="en-IN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4D746345-399B-AA1C-668C-E87A51CD44A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152400"/>
            <a:ext cx="2213040" cy="835224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763962"/>
          </a:xfrm>
        </p:spPr>
        <p:txBody>
          <a:bodyPr/>
          <a:lstStyle/>
          <a:p>
            <a:r>
              <a:rPr lang="en-US" dirty="0"/>
              <a:t>Appendix: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F1528F7-E0AE-4E42-B347-B195E5471CE2}"/>
              </a:ext>
            </a:extLst>
          </p:cNvPr>
          <p:cNvSpPr txBox="1"/>
          <p:nvPr/>
        </p:nvSpPr>
        <p:spPr>
          <a:xfrm>
            <a:off x="0" y="6177672"/>
            <a:ext cx="9144000" cy="646331"/>
          </a:xfrm>
          <a:prstGeom prst="rect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International Conference on </a:t>
            </a:r>
            <a:r>
              <a:rPr lang="en-US" dirty="0" err="1">
                <a:solidFill>
                  <a:schemeClr val="accent5">
                    <a:lumMod val="50000"/>
                  </a:schemeClr>
                </a:solidFill>
              </a:rPr>
              <a:t>on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 Modern Science, Engineering , Technology and Management (ICMSETM -23) </a:t>
            </a:r>
            <a:endParaRPr lang="en-IN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782D8FC1-610A-09E9-6C94-E04C45E30E9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274638"/>
            <a:ext cx="2213040" cy="835224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0"/>
            <a:ext cx="8229600" cy="914400"/>
          </a:xfrm>
        </p:spPr>
        <p:txBody>
          <a:bodyPr>
            <a:normAutofit/>
          </a:bodyPr>
          <a:lstStyle/>
          <a:p>
            <a:r>
              <a:rPr lang="en-US" dirty="0"/>
              <a:t>Thanking you…!!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667000"/>
            <a:ext cx="6629400" cy="1219200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en-US" sz="3200" b="1" dirty="0"/>
              <a:t>All The Best for </a:t>
            </a:r>
          </a:p>
          <a:p>
            <a:pPr>
              <a:buNone/>
            </a:pPr>
            <a:r>
              <a:rPr lang="en-US" sz="3200" b="1" dirty="0"/>
              <a:t>                     the best in you…!!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CC7587D-BFB3-4FB3-A102-8FCE45E0CF8C}"/>
              </a:ext>
            </a:extLst>
          </p:cNvPr>
          <p:cNvSpPr txBox="1"/>
          <p:nvPr/>
        </p:nvSpPr>
        <p:spPr>
          <a:xfrm>
            <a:off x="0" y="6177672"/>
            <a:ext cx="9144000" cy="646331"/>
          </a:xfrm>
          <a:prstGeom prst="rect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International Conference on </a:t>
            </a:r>
            <a:r>
              <a:rPr lang="en-US" dirty="0" err="1">
                <a:solidFill>
                  <a:schemeClr val="accent5">
                    <a:lumMod val="50000"/>
                  </a:schemeClr>
                </a:solidFill>
              </a:rPr>
              <a:t>on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 Modern Science, Engineering , Technology and Management (ICMSETM -23) </a:t>
            </a:r>
            <a:endParaRPr lang="en-IN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ECAEB76-1BE4-204B-023C-BCAC3E047C4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92215"/>
            <a:ext cx="2213040" cy="835224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172</TotalTime>
  <Words>228</Words>
  <Application>Microsoft Office PowerPoint</Application>
  <PresentationFormat>On-screen Show (4:3)</PresentationFormat>
  <Paragraphs>28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Guidelines:-</vt:lpstr>
      <vt:lpstr>Research Article Title</vt:lpstr>
      <vt:lpstr>Biography:-</vt:lpstr>
      <vt:lpstr>Abstract:-  </vt:lpstr>
      <vt:lpstr>Description:-</vt:lpstr>
      <vt:lpstr>Conclusion:</vt:lpstr>
      <vt:lpstr>Appendix:</vt:lpstr>
      <vt:lpstr>Thanking you…!!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GAYATHRI RAJENDRAN</cp:lastModifiedBy>
  <cp:revision>34</cp:revision>
  <dcterms:created xsi:type="dcterms:W3CDTF">2017-12-21T10:51:09Z</dcterms:created>
  <dcterms:modified xsi:type="dcterms:W3CDTF">2023-06-09T09:20:09Z</dcterms:modified>
</cp:coreProperties>
</file>